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FCD32"/>
    <a:srgbClr val="FAC832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6ED63-C465-418B-9016-51301B2162DA}" v="10" dt="2024-11-01T09:11:01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29FA0-968D-420B-BA54-96A0D72A20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A7476-0019-4646-8F0A-6BCF00D4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A7476-0019-4646-8F0A-6BCF00D46A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01/11/2024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wings-of-change-focus-afric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DIENT" hidden="1">
            <a:extLst>
              <a:ext uri="{FF2B5EF4-FFF2-40B4-BE49-F238E27FC236}">
                <a16:creationId xmlns:a16="http://schemas.microsoft.com/office/drawing/2014/main" id="{1F2D0138-A200-A91F-7B3D-2516AE2A5E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 hidden="1">
            <a:extLst>
              <a:ext uri="{FF2B5EF4-FFF2-40B4-BE49-F238E27FC236}">
                <a16:creationId xmlns:a16="http://schemas.microsoft.com/office/drawing/2014/main" id="{BA6D4490-F280-AE73-D2E7-5C9F290FF5B4}"/>
              </a:ext>
            </a:extLst>
          </p:cNvPr>
          <p:cNvSpPr>
            <a:spLocks noGrp="1"/>
          </p:cNvSpPr>
          <p:nvPr/>
        </p:nvSpPr>
        <p:spPr>
          <a:xfrm>
            <a:off x="8325906" y="5516223"/>
            <a:ext cx="1586522" cy="1946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0071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102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0023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674" indent="-200018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ktiv Grotesk Medium" panose="020B0504020202020204" pitchFamily="34" charset="0"/>
              <a:buChar char="–"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483" indent="-200018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ktiv Grotesk Medium" panose="020B0504020202020204" pitchFamily="34" charset="0"/>
              <a:buChar char="▪"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918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/>
              <a:t>Host Airline</a:t>
            </a:r>
            <a:endParaRPr lang="en-US"/>
          </a:p>
        </p:txBody>
      </p:sp>
      <p:pic>
        <p:nvPicPr>
          <p:cNvPr id="6" name="Picture 5" descr="A black and white logo&#10;&#10;Description automatically generated" hidden="1">
            <a:extLst>
              <a:ext uri="{FF2B5EF4-FFF2-40B4-BE49-F238E27FC236}">
                <a16:creationId xmlns:a16="http://schemas.microsoft.com/office/drawing/2014/main" id="{CCDDC09F-9BBE-FFFB-A004-EFA6CF4AEA1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8" t="-1426" r="-1977" b="-8932"/>
          <a:stretch/>
        </p:blipFill>
        <p:spPr>
          <a:xfrm>
            <a:off x="8325906" y="5710866"/>
            <a:ext cx="1633447" cy="7605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5AA890D-46F2-5D04-A6CB-A705A87A1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07C6666-C60D-9245-BB4C-3ECB5E441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682FE9-8EF8-C054-0DDF-745B8092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69AAB8-B399-CF25-2CCE-47823C59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061" y="3655601"/>
            <a:ext cx="4965130" cy="27928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WOCFA!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WOCFA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27B4BA9B-4C62-5FB1-6395-4E4626E4E0E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8" t="-1426" r="-1977" b="-8932"/>
          <a:stretch/>
        </p:blipFill>
        <p:spPr>
          <a:xfrm>
            <a:off x="8325906" y="5710866"/>
            <a:ext cx="1633447" cy="760514"/>
          </a:xfrm>
          <a:prstGeom prst="rect">
            <a:avLst/>
          </a:prstGeom>
        </p:spPr>
      </p:pic>
      <p:pic>
        <p:nvPicPr>
          <p:cNvPr id="2" name="Background Image" hidden="1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ECF23D66-AC55-5B0E-6ED3-B628CFF378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RADIENT" hidden="1">
            <a:extLst>
              <a:ext uri="{FF2B5EF4-FFF2-40B4-BE49-F238E27FC236}">
                <a16:creationId xmlns:a16="http://schemas.microsoft.com/office/drawing/2014/main" id="{366FB2E1-5E49-085D-7279-B0062D39D8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E15822AD-1453-646C-B327-D5935D7BDD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0555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prstClr val="white"/>
                </a:solidFill>
                <a:latin typeface="Aktiv Grotesk"/>
              </a:rPr>
              <a:t>#IATAWOCFA</a:t>
            </a:r>
          </a:p>
        </p:txBody>
      </p:sp>
      <p:sp>
        <p:nvSpPr>
          <p:cNvPr id="6" name="IATA">
            <a:extLst>
              <a:ext uri="{FF2B5EF4-FFF2-40B4-BE49-F238E27FC236}">
                <a16:creationId xmlns:a16="http://schemas.microsoft.com/office/drawing/2014/main" id="{53C0B216-2CB2-2372-3D9D-122B17AFEDC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5" hidden="1">
            <a:extLst>
              <a:ext uri="{FF2B5EF4-FFF2-40B4-BE49-F238E27FC236}">
                <a16:creationId xmlns:a16="http://schemas.microsoft.com/office/drawing/2014/main" id="{CE1A0EE0-A41A-0BCE-0733-89B2F565A565}"/>
              </a:ext>
            </a:extLst>
          </p:cNvPr>
          <p:cNvSpPr>
            <a:spLocks noGrp="1"/>
          </p:cNvSpPr>
          <p:nvPr/>
        </p:nvSpPr>
        <p:spPr>
          <a:xfrm>
            <a:off x="8325906" y="5516223"/>
            <a:ext cx="1586522" cy="1946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0071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102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0023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674" indent="-200018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ktiv Grotesk Medium" panose="020B0504020202020204" pitchFamily="34" charset="0"/>
              <a:buChar char="–"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483" indent="-200018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ktiv Grotesk Medium" panose="020B0504020202020204" pitchFamily="34" charset="0"/>
              <a:buChar char="▪"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918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/>
              <a:t>Host Airline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DIENT" hidden="1">
            <a:extLst>
              <a:ext uri="{FF2B5EF4-FFF2-40B4-BE49-F238E27FC236}">
                <a16:creationId xmlns:a16="http://schemas.microsoft.com/office/drawing/2014/main" id="{B64F73F2-7B13-A3DC-7BEC-70C2623EBF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 hidden="1">
            <a:extLst>
              <a:ext uri="{FF2B5EF4-FFF2-40B4-BE49-F238E27FC236}">
                <a16:creationId xmlns:a16="http://schemas.microsoft.com/office/drawing/2014/main" id="{7589CF8D-58D8-6A8B-A062-661E4F640DDB}"/>
              </a:ext>
            </a:extLst>
          </p:cNvPr>
          <p:cNvSpPr>
            <a:spLocks noGrp="1"/>
          </p:cNvSpPr>
          <p:nvPr/>
        </p:nvSpPr>
        <p:spPr>
          <a:xfrm>
            <a:off x="8325906" y="5516223"/>
            <a:ext cx="1586522" cy="1946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0071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102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0023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674" indent="-200018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ktiv Grotesk Medium" panose="020B0504020202020204" pitchFamily="34" charset="0"/>
              <a:buChar char="–"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483" indent="-200018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ktiv Grotesk Medium" panose="020B0504020202020204" pitchFamily="34" charset="0"/>
              <a:buChar char="▪"/>
              <a:defRPr sz="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918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800071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2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/>
              <a:t>Host Airline</a:t>
            </a:r>
            <a:endParaRPr lang="en-US"/>
          </a:p>
        </p:txBody>
      </p:sp>
      <p:pic>
        <p:nvPicPr>
          <p:cNvPr id="9" name="Picture 8" descr="A black and white logo&#10;&#10;Description automatically generated" hidden="1">
            <a:extLst>
              <a:ext uri="{FF2B5EF4-FFF2-40B4-BE49-F238E27FC236}">
                <a16:creationId xmlns:a16="http://schemas.microsoft.com/office/drawing/2014/main" id="{58FD4606-03A6-6C91-582E-DCC991CE333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8" t="-1426" r="-1977" b="-8932"/>
          <a:stretch/>
        </p:blipFill>
        <p:spPr>
          <a:xfrm>
            <a:off x="8325906" y="5710866"/>
            <a:ext cx="1633447" cy="760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27F7A-0114-A638-70A1-716478C68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c14082f75fa0f0474eca9088e1a17ed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975ce81d237c2fc5c3e2222343c5fc28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purl.org/dc/terms/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6e16ca4-215f-4354-b2b5-4fac53992da1"/>
    <ds:schemaRef ds:uri="http://purl.org/dc/elements/1.1/"/>
    <ds:schemaRef ds:uri="http://schemas.microsoft.com/office/2006/metadata/properties"/>
    <ds:schemaRef ds:uri="4ffaaae9-dc8c-459f-a92e-1529c78bcb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50C1BB-69EB-49B9-A3DD-EBCFF34C7EA9}">
  <ds:schemaRefs>
    <ds:schemaRef ds:uri="4ffaaae9-dc8c-459f-a92e-1529c78bcbdb"/>
    <ds:schemaRef ds:uri="86e16ca4-215f-4354-b2b5-4fac53992da1"/>
    <ds:schemaRef ds:uri="da655568-1247-43c7-b5ce-0d71de2fb4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120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Gloria Asiimwe</cp:lastModifiedBy>
  <cp:revision>3</cp:revision>
  <dcterms:created xsi:type="dcterms:W3CDTF">2023-06-13T12:34:15Z</dcterms:created>
  <dcterms:modified xsi:type="dcterms:W3CDTF">2024-11-01T09:42:36Z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